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4"/>
  </p:sldMasterIdLst>
  <p:notesMasterIdLst>
    <p:notesMasterId r:id="rId20"/>
  </p:notesMasterIdLst>
  <p:sldIdLst>
    <p:sldId id="425" r:id="rId5"/>
    <p:sldId id="415" r:id="rId6"/>
    <p:sldId id="416" r:id="rId7"/>
    <p:sldId id="417" r:id="rId8"/>
    <p:sldId id="418" r:id="rId9"/>
    <p:sldId id="421" r:id="rId10"/>
    <p:sldId id="422" r:id="rId11"/>
    <p:sldId id="410" r:id="rId12"/>
    <p:sldId id="411" r:id="rId13"/>
    <p:sldId id="412" r:id="rId14"/>
    <p:sldId id="401" r:id="rId15"/>
    <p:sldId id="402" r:id="rId16"/>
    <p:sldId id="413" r:id="rId17"/>
    <p:sldId id="423" r:id="rId18"/>
    <p:sldId id="426" r:id="rId19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21"/>
      <p:bold r:id="rId22"/>
      <p:italic r:id="rId23"/>
      <p:boldItalic r:id="rId24"/>
    </p:embeddedFont>
    <p:embeddedFont>
      <p:font typeface="SRH Text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26485C23-DF69-0C48-BF73-F1C444B109AD}">
          <p14:sldIdLst>
            <p14:sldId id="425"/>
          </p14:sldIdLst>
        </p14:section>
        <p14:section name="Agenda" id="{07775853-8278-4741-9F44-B339256505BB}">
          <p14:sldIdLst>
            <p14:sldId id="415"/>
          </p14:sldIdLst>
        </p14:section>
        <p14:section name="Textfolien" id="{AC696538-E982-8849-A361-F826E089BFEB}">
          <p14:sldIdLst>
            <p14:sldId id="416"/>
            <p14:sldId id="417"/>
            <p14:sldId id="418"/>
          </p14:sldIdLst>
        </p14:section>
        <p14:section name="Vergleich" id="{611164F4-A9A7-5641-89D9-A8EA539585EC}">
          <p14:sldIdLst>
            <p14:sldId id="421"/>
            <p14:sldId id="422"/>
          </p14:sldIdLst>
        </p14:section>
        <p14:section name="Bildfolien" id="{3625DDE6-CA4D-DD44-AEDF-D25670BFF6AF}">
          <p14:sldIdLst>
            <p14:sldId id="410"/>
            <p14:sldId id="411"/>
            <p14:sldId id="412"/>
          </p14:sldIdLst>
        </p14:section>
        <p14:section name="Störer" id="{9CE9ACA8-C3DD-2E4A-8803-BC94703A2AD2}">
          <p14:sldIdLst>
            <p14:sldId id="401"/>
            <p14:sldId id="402"/>
            <p14:sldId id="413"/>
          </p14:sldIdLst>
        </p14:section>
        <p14:section name="Zwischenfolie" id="{14777B26-045B-6B47-BD3A-CE8202D204A9}">
          <p14:sldIdLst>
            <p14:sldId id="423"/>
          </p14:sldIdLst>
        </p14:section>
        <p14:section name="Abschlussfolie" id="{D7F69BA3-B910-E540-9C78-C81214AC39E9}">
          <p14:sldIdLst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1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orient="horz" pos="4" userDrawn="1">
          <p15:clr>
            <a:srgbClr val="A4A3A4"/>
          </p15:clr>
        </p15:guide>
        <p15:guide id="4" orient="horz" pos="3107" userDrawn="1">
          <p15:clr>
            <a:srgbClr val="A4A3A4"/>
          </p15:clr>
        </p15:guide>
        <p15:guide id="5" orient="horz" pos="59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pos="295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pos="589" userDrawn="1">
          <p15:clr>
            <a:srgbClr val="A4A3A4"/>
          </p15:clr>
        </p15:guide>
        <p15:guide id="10" pos="5534" userDrawn="1">
          <p15:clr>
            <a:srgbClr val="A4A3A4"/>
          </p15:clr>
        </p15:guide>
        <p15:guide id="11" pos="5352" userDrawn="1">
          <p15:clr>
            <a:srgbClr val="A4A3A4"/>
          </p15:clr>
        </p15:guide>
        <p15:guide id="12" pos="1700" userDrawn="1">
          <p15:clr>
            <a:srgbClr val="A4A3A4"/>
          </p15:clr>
        </p15:guide>
        <p15:guide id="13" pos="57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C7"/>
    <a:srgbClr val="F3F3F3"/>
    <a:srgbClr val="004A99"/>
    <a:srgbClr val="FFFFFF"/>
    <a:srgbClr val="0A4A8E"/>
    <a:srgbClr val="942093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6"/>
    <p:restoredTop sz="94762"/>
  </p:normalViewPr>
  <p:slideViewPr>
    <p:cSldViewPr showGuides="1">
      <p:cViewPr varScale="1">
        <p:scale>
          <a:sx n="161" d="100"/>
          <a:sy n="161" d="100"/>
        </p:scale>
        <p:origin x="360" y="200"/>
      </p:cViewPr>
      <p:guideLst>
        <p:guide orient="horz" pos="221"/>
        <p:guide orient="horz"/>
        <p:guide orient="horz" pos="4"/>
        <p:guide orient="horz" pos="3107"/>
        <p:guide orient="horz" pos="599"/>
        <p:guide orient="horz" pos="2981"/>
        <p:guide pos="295"/>
        <p:guide/>
        <p:guide pos="589"/>
        <p:guide pos="5534"/>
        <p:guide pos="5352"/>
        <p:guide pos="170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5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87519" y="4124304"/>
            <a:ext cx="3888432" cy="646821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Referent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17">
            <a:extLst>
              <a:ext uri="{FF2B5EF4-FFF2-40B4-BE49-F238E27FC236}">
                <a16:creationId xmlns:a16="http://schemas.microsoft.com/office/drawing/2014/main" id="{F5CCC9B7-F0B5-0047-B863-E6C390850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C626D43-A4CA-6942-975A-121AA788E210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6" name="Fußzeilenplatzhalter 18">
            <a:extLst>
              <a:ext uri="{FF2B5EF4-FFF2-40B4-BE49-F238E27FC236}">
                <a16:creationId xmlns:a16="http://schemas.microsoft.com/office/drawing/2014/main" id="{1CB8480B-6AE6-E7F9-7830-364D2C8FE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  <p:sp>
        <p:nvSpPr>
          <p:cNvPr id="11" name="Inhaltsplatzhalter 9">
            <a:extLst>
              <a:ext uri="{FF2B5EF4-FFF2-40B4-BE49-F238E27FC236}">
                <a16:creationId xmlns:a16="http://schemas.microsoft.com/office/drawing/2014/main" id="{26167A67-EE4D-9ED8-CBD9-937B2C06A3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87519" y="3351366"/>
            <a:ext cx="3889375" cy="704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8587CF9F-16B2-0F34-3CB6-2C1FA44C3E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58863"/>
            <a:ext cx="4356100" cy="371157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er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17">
            <a:extLst>
              <a:ext uri="{FF2B5EF4-FFF2-40B4-BE49-F238E27FC236}">
                <a16:creationId xmlns:a16="http://schemas.microsoft.com/office/drawing/2014/main" id="{D2C81B72-D7B5-FC4E-BC33-ACA1F09EA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61E15B5C-3057-3E59-8E31-47AD84AB47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865189"/>
            <a:ext cx="4058468" cy="19172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CB917C83-4424-2483-55BD-C2B9470461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99993" y="872623"/>
            <a:ext cx="4089350" cy="19172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9A2DFB68-3350-84E3-5128-B5DE60DBAA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58775" y="2931790"/>
            <a:ext cx="4058468" cy="184573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8E6C6C30-7512-9961-7BCD-A18D08B157E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99993" y="2931790"/>
            <a:ext cx="4089350" cy="19172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18">
            <a:extLst>
              <a:ext uri="{FF2B5EF4-FFF2-40B4-BE49-F238E27FC236}">
                <a16:creationId xmlns:a16="http://schemas.microsoft.com/office/drawing/2014/main" id="{4B4E7527-9017-DE1D-6049-66A0493A7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</p:spTree>
    <p:extLst>
      <p:ext uri="{BB962C8B-B14F-4D97-AF65-F5344CB8AC3E}">
        <p14:creationId xmlns:p14="http://schemas.microsoft.com/office/powerpoint/2010/main" val="146445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e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17">
            <a:extLst>
              <a:ext uri="{FF2B5EF4-FFF2-40B4-BE49-F238E27FC236}">
                <a16:creationId xmlns:a16="http://schemas.microsoft.com/office/drawing/2014/main" id="{D2C81B72-D7B5-FC4E-BC33-ACA1F09EA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4" name="Fußzeilenplatzhalter 18">
            <a:extLst>
              <a:ext uri="{FF2B5EF4-FFF2-40B4-BE49-F238E27FC236}">
                <a16:creationId xmlns:a16="http://schemas.microsoft.com/office/drawing/2014/main" id="{4B4E7527-9017-DE1D-6049-66A0493A7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</p:spTree>
    <p:extLst>
      <p:ext uri="{BB962C8B-B14F-4D97-AF65-F5344CB8AC3E}">
        <p14:creationId xmlns:p14="http://schemas.microsoft.com/office/powerpoint/2010/main" val="240937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0">
            <a:extLst>
              <a:ext uri="{FF2B5EF4-FFF2-40B4-BE49-F238E27FC236}">
                <a16:creationId xmlns:a16="http://schemas.microsoft.com/office/drawing/2014/main" id="{BFC52722-50AF-FDE1-F521-0DCDF6DFB7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32840" y="4926838"/>
            <a:ext cx="452386" cy="216662"/>
          </a:xfrm>
        </p:spPr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17">
            <a:extLst>
              <a:ext uri="{FF2B5EF4-FFF2-40B4-BE49-F238E27FC236}">
                <a16:creationId xmlns:a16="http://schemas.microsoft.com/office/drawing/2014/main" id="{3F0D6D4A-6ED7-74E0-761D-9FE0C51F3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4" name="Fußzeilenplatzhalter 18">
            <a:extLst>
              <a:ext uri="{FF2B5EF4-FFF2-40B4-BE49-F238E27FC236}">
                <a16:creationId xmlns:a16="http://schemas.microsoft.com/office/drawing/2014/main" id="{A2B04CAE-FD7D-637C-CF25-BE2DE78C4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DC5B855-338E-7D73-02DC-3227E4562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7734" y="2573976"/>
            <a:ext cx="4788532" cy="290500"/>
          </a:xfrm>
          <a:prstGeom prst="rect">
            <a:avLst/>
          </a:prstGeom>
        </p:spPr>
        <p:txBody>
          <a:bodyPr anchor="t"/>
          <a:lstStyle>
            <a:lvl1pPr>
              <a:defRPr lang="de-DE" dirty="0">
                <a:solidFill>
                  <a:srgbClr val="0081C7"/>
                </a:solidFill>
              </a:defRPr>
            </a:lvl1pPr>
          </a:lstStyle>
          <a:p>
            <a:r>
              <a:rPr lang="de-DE" dirty="0"/>
              <a:t>Zwischenüberschrift /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299519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6FB67A8-39AC-2647-B69B-D24FD339D232}"/>
              </a:ext>
            </a:extLst>
          </p:cNvPr>
          <p:cNvSpPr/>
          <p:nvPr userDrawn="1"/>
        </p:nvSpPr>
        <p:spPr>
          <a:xfrm>
            <a:off x="-53431" y="-46273"/>
            <a:ext cx="9250861" cy="5236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FB37C00-5CE5-F8EB-E00A-A7C589B7C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9056" y="444149"/>
            <a:ext cx="3585887" cy="733477"/>
          </a:xfrm>
          <a:prstGeom prst="rect">
            <a:avLst/>
          </a:prstGeom>
        </p:spPr>
      </p:pic>
      <p:pic>
        <p:nvPicPr>
          <p:cNvPr id="18" name="Grafik 1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E76361E-0470-CAE0-B800-F5114576B0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96296" y="1723934"/>
            <a:ext cx="3351407" cy="630854"/>
          </a:xfrm>
          <a:prstGeom prst="rect">
            <a:avLst/>
          </a:prstGeom>
        </p:spPr>
      </p:pic>
      <p:sp>
        <p:nvSpPr>
          <p:cNvPr id="21" name="Inhaltsplatzhalter 19">
            <a:extLst>
              <a:ext uri="{FF2B5EF4-FFF2-40B4-BE49-F238E27FC236}">
                <a16:creationId xmlns:a16="http://schemas.microsoft.com/office/drawing/2014/main" id="{C8593A41-B5AC-4CBD-FBE6-A970E48CFC4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55875" y="2859088"/>
            <a:ext cx="4032250" cy="115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de-DE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Abschlussfolie – Text zur Bearbeitung</a:t>
            </a:r>
          </a:p>
          <a:p>
            <a:pPr lvl="0"/>
            <a:r>
              <a:rPr lang="de-DE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Danke für Ihre Aufmerksamkeit.</a:t>
            </a:r>
          </a:p>
          <a:p>
            <a:pPr lvl="0"/>
            <a:r>
              <a:rPr lang="de-DE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Weitere Fragen?</a:t>
            </a:r>
            <a:endParaRPr lang="de-DE" dirty="0"/>
          </a:p>
          <a:p>
            <a:pPr lvl="0"/>
            <a:r>
              <a:rPr lang="de-DE" dirty="0"/>
              <a:t> </a:t>
            </a:r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1DF158BE-F28A-531E-B473-3141E2BB7DB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795" y="4670776"/>
            <a:ext cx="396875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e-DE" dirty="0"/>
              <a:t>Ansprechpartner, Kontaktdaten o.Ä.</a:t>
            </a:r>
          </a:p>
        </p:txBody>
      </p:sp>
    </p:spTree>
    <p:extLst>
      <p:ext uri="{BB962C8B-B14F-4D97-AF65-F5344CB8AC3E}">
        <p14:creationId xmlns:p14="http://schemas.microsoft.com/office/powerpoint/2010/main" val="426716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530" y="860442"/>
            <a:ext cx="8280922" cy="290500"/>
          </a:xfrm>
          <a:prstGeom prst="rect">
            <a:avLst/>
          </a:prstGeom>
        </p:spPr>
        <p:txBody>
          <a:bodyPr lIns="0" anchor="t"/>
          <a:lstStyle>
            <a:lvl1pPr>
              <a:defRPr lang="de-DE" dirty="0">
                <a:solidFill>
                  <a:srgbClr val="0081C7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17">
            <a:extLst>
              <a:ext uri="{FF2B5EF4-FFF2-40B4-BE49-F238E27FC236}">
                <a16:creationId xmlns:a16="http://schemas.microsoft.com/office/drawing/2014/main" id="{37588839-2C1C-D141-AB08-D01CD5B0BA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630FC62-FF81-464A-8CA0-A801C488AA80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9A921CA-74E8-5C42-9AEC-57781A08E9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8774" y="1275606"/>
            <a:ext cx="3997201" cy="349208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342900" indent="-342900">
              <a:lnSpc>
                <a:spcPct val="150000"/>
              </a:lnSpc>
              <a:buClr>
                <a:srgbClr val="0081C7"/>
              </a:buClr>
              <a:buFont typeface="+mj-lt"/>
              <a:buAutoNum type="arabicPeriod"/>
              <a:defRPr sz="1600">
                <a:latin typeface="+mn-lt"/>
              </a:defRPr>
            </a:lvl1pPr>
            <a:lvl2pPr marL="800088" indent="-342900">
              <a:buClr>
                <a:srgbClr val="0081C7"/>
              </a:buClr>
              <a:buSzPct val="100000"/>
              <a:buFont typeface="+mj-lt"/>
              <a:buAutoNum type="alphaLcPeriod"/>
              <a:defRPr sz="1600">
                <a:latin typeface="+mn-lt"/>
              </a:defRPr>
            </a:lvl2pPr>
            <a:lvl3pPr marL="1257277" indent="-342900">
              <a:buClr>
                <a:srgbClr val="0081C7"/>
              </a:buClr>
              <a:buFont typeface="+mj-lt"/>
              <a:buAutoNum type="arabicPeriod"/>
              <a:defRPr sz="18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Erster </a:t>
            </a:r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/>
              <a:t>Zweiter </a:t>
            </a:r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/>
              <a:t>Dritter </a:t>
            </a:r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0"/>
            <a:r>
              <a:rPr lang="de-DE" dirty="0"/>
              <a:t>Vierter </a:t>
            </a:r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sp>
        <p:nvSpPr>
          <p:cNvPr id="3" name="Fußzeilenplatzhalter 18">
            <a:extLst>
              <a:ext uri="{FF2B5EF4-FFF2-40B4-BE49-F238E27FC236}">
                <a16:creationId xmlns:a16="http://schemas.microsoft.com/office/drawing/2014/main" id="{4A3E04C3-86B1-6A76-DBCA-1549E5632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15260D-4936-D456-C61D-EB6CD8C40A4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561831" y="1322507"/>
            <a:ext cx="3997201" cy="344518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 startAt="5"/>
              <a:defRPr sz="1600">
                <a:latin typeface="+mn-lt"/>
              </a:defRPr>
            </a:lvl1pPr>
            <a:lvl2pPr marL="800088" indent="-342900">
              <a:lnSpc>
                <a:spcPct val="100000"/>
              </a:lnSpc>
              <a:buClr>
                <a:schemeClr val="accent1"/>
              </a:buClr>
              <a:buSzPct val="100000"/>
              <a:buFont typeface="+mj-lt"/>
              <a:buAutoNum type="alphaLcPeriod"/>
              <a:defRPr sz="16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8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Fünfter </a:t>
            </a:r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/>
              <a:t>Sechster </a:t>
            </a:r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0"/>
            <a:r>
              <a:rPr lang="de-DE" dirty="0"/>
              <a:t>Siebter </a:t>
            </a:r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/>
              <a:t>Achter </a:t>
            </a:r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401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530" y="860442"/>
            <a:ext cx="8280922" cy="290500"/>
          </a:xfrm>
          <a:prstGeom prst="rect">
            <a:avLst/>
          </a:prstGeom>
        </p:spPr>
        <p:txBody>
          <a:bodyPr lIns="0" anchor="t"/>
          <a:lstStyle>
            <a:lvl1pPr>
              <a:defRPr lang="de-DE" dirty="0">
                <a:solidFill>
                  <a:srgbClr val="0081C7"/>
                </a:solidFill>
              </a:defRPr>
            </a:lvl1pPr>
          </a:lstStyle>
          <a:p>
            <a:r>
              <a:rPr lang="de-DE" dirty="0"/>
              <a:t>Hier steht eine Musterüberschrift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17">
            <a:extLst>
              <a:ext uri="{FF2B5EF4-FFF2-40B4-BE49-F238E27FC236}">
                <a16:creationId xmlns:a16="http://schemas.microsoft.com/office/drawing/2014/main" id="{37588839-2C1C-D141-AB08-D01CD5B0BA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630FC62-FF81-464A-8CA0-A801C488AA80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9A921CA-74E8-5C42-9AEC-57781A08E95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8774" y="1275606"/>
            <a:ext cx="8280922" cy="349238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6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6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6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Fußzeilenplatzhalter 18">
            <a:extLst>
              <a:ext uri="{FF2B5EF4-FFF2-40B4-BE49-F238E27FC236}">
                <a16:creationId xmlns:a16="http://schemas.microsoft.com/office/drawing/2014/main" id="{4A3E04C3-86B1-6A76-DBCA-1549E5632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_Ober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17">
            <a:extLst>
              <a:ext uri="{FF2B5EF4-FFF2-40B4-BE49-F238E27FC236}">
                <a16:creationId xmlns:a16="http://schemas.microsoft.com/office/drawing/2014/main" id="{37588839-2C1C-D141-AB08-D01CD5B0BA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630FC62-FF81-464A-8CA0-A801C488AA80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9A921CA-74E8-5C42-9AEC-57781A08E95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8774" y="1059582"/>
            <a:ext cx="8280922" cy="3708411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6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6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6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Fußzeilenplatzhalter 18">
            <a:extLst>
              <a:ext uri="{FF2B5EF4-FFF2-40B4-BE49-F238E27FC236}">
                <a16:creationId xmlns:a16="http://schemas.microsoft.com/office/drawing/2014/main" id="{8327207A-6AA5-20E9-2E44-A267DE00E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FE3503F-2F68-769A-1524-4494B318B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9617" y="123478"/>
            <a:ext cx="4358550" cy="603634"/>
          </a:xfrm>
          <a:prstGeom prst="rect">
            <a:avLst/>
          </a:prstGeom>
        </p:spPr>
        <p:txBody>
          <a:bodyPr lIns="0" anchor="t"/>
          <a:lstStyle>
            <a:lvl1pPr>
              <a:defRPr lang="de-DE" dirty="0">
                <a:solidFill>
                  <a:srgbClr val="0081C7"/>
                </a:solidFill>
              </a:defRPr>
            </a:lvl1pPr>
          </a:lstStyle>
          <a:p>
            <a:r>
              <a:rPr lang="de-DE" dirty="0"/>
              <a:t>Hier steht eine Musterüberschrift</a:t>
            </a:r>
            <a:br>
              <a:rPr lang="de-DE" dirty="0"/>
            </a:br>
            <a:r>
              <a:rPr lang="de-DE" dirty="0"/>
              <a:t>Hier ist Platz für die zweite Zeile</a:t>
            </a:r>
          </a:p>
        </p:txBody>
      </p:sp>
    </p:spTree>
    <p:extLst>
      <p:ext uri="{BB962C8B-B14F-4D97-AF65-F5344CB8AC3E}">
        <p14:creationId xmlns:p14="http://schemas.microsoft.com/office/powerpoint/2010/main" val="3986964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_mit_Unter-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530" y="860442"/>
            <a:ext cx="8280166" cy="290500"/>
          </a:xfrm>
          <a:prstGeom prst="rect">
            <a:avLst/>
          </a:prstGeom>
        </p:spPr>
        <p:txBody>
          <a:bodyPr lIns="0" anchor="t"/>
          <a:lstStyle>
            <a:lvl1pPr>
              <a:defRPr>
                <a:solidFill>
                  <a:srgbClr val="0081C7"/>
                </a:solidFill>
              </a:defRPr>
            </a:lvl1pPr>
          </a:lstStyle>
          <a:p>
            <a:r>
              <a:rPr lang="de-DE" dirty="0"/>
              <a:t>Hier steht eine Musterüberschrift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359530" y="1238053"/>
            <a:ext cx="8280166" cy="273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Musterfließtextheadline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17">
            <a:extLst>
              <a:ext uri="{FF2B5EF4-FFF2-40B4-BE49-F238E27FC236}">
                <a16:creationId xmlns:a16="http://schemas.microsoft.com/office/drawing/2014/main" id="{37588839-2C1C-D141-AB08-D01CD5B0BA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08DDE69-A5DC-7445-8712-FBC50BE699CB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4A74099-A152-F842-B096-7D016C07D4F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8774" y="1585898"/>
            <a:ext cx="8280165" cy="3182095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6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6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6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18">
            <a:extLst>
              <a:ext uri="{FF2B5EF4-FFF2-40B4-BE49-F238E27FC236}">
                <a16:creationId xmlns:a16="http://schemas.microsoft.com/office/drawing/2014/main" id="{A886A917-1DCB-FBE0-E39D-064C637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</p:spTree>
    <p:extLst>
      <p:ext uri="{BB962C8B-B14F-4D97-AF65-F5344CB8AC3E}">
        <p14:creationId xmlns:p14="http://schemas.microsoft.com/office/powerpoint/2010/main" val="282011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4" y="865334"/>
            <a:ext cx="8200257" cy="302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81C7"/>
                </a:solidFill>
              </a:defRPr>
            </a:lvl1pPr>
          </a:lstStyle>
          <a:p>
            <a:r>
              <a:rPr lang="de-DE" dirty="0"/>
              <a:t>Hier steht eine Musterüberschrift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4E903D3-2489-4B4C-844F-2C3F6EA2AB0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8775" y="1322810"/>
            <a:ext cx="3997201" cy="344518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6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6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6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Datumsplatzhalter 17">
            <a:extLst>
              <a:ext uri="{FF2B5EF4-FFF2-40B4-BE49-F238E27FC236}">
                <a16:creationId xmlns:a16="http://schemas.microsoft.com/office/drawing/2014/main" id="{D2C81B72-D7B5-FC4E-BC33-ACA1F09EA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1FD589A-4F5D-7F4F-A0DF-430B02C1579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561831" y="1322507"/>
            <a:ext cx="3997201" cy="3445185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6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6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6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Fußzeilenplatzhalter 18">
            <a:extLst>
              <a:ext uri="{FF2B5EF4-FFF2-40B4-BE49-F238E27FC236}">
                <a16:creationId xmlns:a16="http://schemas.microsoft.com/office/drawing/2014/main" id="{5CDDDEF2-6E53-5338-B78F-2CE405520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</p:spTree>
    <p:extLst>
      <p:ext uri="{BB962C8B-B14F-4D97-AF65-F5344CB8AC3E}">
        <p14:creationId xmlns:p14="http://schemas.microsoft.com/office/powerpoint/2010/main" val="100328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_Unter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4" y="865334"/>
            <a:ext cx="8200257" cy="302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81C7"/>
                </a:solidFill>
              </a:defRPr>
            </a:lvl1pPr>
          </a:lstStyle>
          <a:p>
            <a:r>
              <a:rPr lang="de-DE" dirty="0"/>
              <a:t>Hier steht eine Musterüberschrift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358776" y="1239892"/>
            <a:ext cx="3997200" cy="273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Musterfließtextheadline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4E903D3-2489-4B4C-844F-2C3F6EA2AB0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8775" y="1585898"/>
            <a:ext cx="3997201" cy="3182095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6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6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6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Datumsplatzhalter 17">
            <a:extLst>
              <a:ext uri="{FF2B5EF4-FFF2-40B4-BE49-F238E27FC236}">
                <a16:creationId xmlns:a16="http://schemas.microsoft.com/office/drawing/2014/main" id="{D2C81B72-D7B5-FC4E-BC33-ACA1F09EA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FEFF54E-B69D-5D41-B822-2117831EDEC3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F40200A-84E6-0E43-A683-F6E97D427ED9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561831" y="1239892"/>
            <a:ext cx="3997201" cy="273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Musterfließtextheadline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1FD589A-4F5D-7F4F-A0DF-430B02C1579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561831" y="1585597"/>
            <a:ext cx="3997201" cy="3182095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6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6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6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Fußzeilenplatzhalter 18">
            <a:extLst>
              <a:ext uri="{FF2B5EF4-FFF2-40B4-BE49-F238E27FC236}">
                <a16:creationId xmlns:a16="http://schemas.microsoft.com/office/drawing/2014/main" id="{090D0798-F7A9-5306-CC15-7AD1A9E23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</p:spTree>
    <p:extLst>
      <p:ext uri="{BB962C8B-B14F-4D97-AF65-F5344CB8AC3E}">
        <p14:creationId xmlns:p14="http://schemas.microsoft.com/office/powerpoint/2010/main" val="267533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in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17">
            <a:extLst>
              <a:ext uri="{FF2B5EF4-FFF2-40B4-BE49-F238E27FC236}">
                <a16:creationId xmlns:a16="http://schemas.microsoft.com/office/drawing/2014/main" id="{D2C81B72-D7B5-FC4E-BC33-ACA1F09EA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7B34E6F4-1F66-3DFE-9D89-959D61C8CD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865334"/>
            <a:ext cx="8201025" cy="3901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>
                <a:sym typeface="Wingdings" pitchFamily="2" charset="2"/>
              </a:defRPr>
            </a:lvl2pPr>
          </a:lstStyle>
          <a:p>
            <a:endParaRPr lang="de-DE" dirty="0"/>
          </a:p>
        </p:txBody>
      </p:sp>
      <p:sp>
        <p:nvSpPr>
          <p:cNvPr id="2" name="Fußzeilenplatzhalter 18">
            <a:extLst>
              <a:ext uri="{FF2B5EF4-FFF2-40B4-BE49-F238E27FC236}">
                <a16:creationId xmlns:a16="http://schemas.microsoft.com/office/drawing/2014/main" id="{1C916CCC-35F1-6C7B-E1A9-3A6E5D6DA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</p:spTree>
    <p:extLst>
      <p:ext uri="{BB962C8B-B14F-4D97-AF65-F5344CB8AC3E}">
        <p14:creationId xmlns:p14="http://schemas.microsoft.com/office/powerpoint/2010/main" val="31532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17">
            <a:extLst>
              <a:ext uri="{FF2B5EF4-FFF2-40B4-BE49-F238E27FC236}">
                <a16:creationId xmlns:a16="http://schemas.microsoft.com/office/drawing/2014/main" id="{D2C81B72-D7B5-FC4E-BC33-ACA1F09EA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61E15B5C-3057-3E59-8E31-47AD84AB47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865188"/>
            <a:ext cx="4058468" cy="390207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CB917C83-4424-2483-55BD-C2B9470461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99993" y="872622"/>
            <a:ext cx="4089350" cy="390207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ußzeilenplatzhalter 18">
            <a:extLst>
              <a:ext uri="{FF2B5EF4-FFF2-40B4-BE49-F238E27FC236}">
                <a16:creationId xmlns:a16="http://schemas.microsoft.com/office/drawing/2014/main" id="{536B13F7-BDBE-D093-E699-57E231856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5738983" cy="215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</p:spTree>
    <p:extLst>
      <p:ext uri="{BB962C8B-B14F-4D97-AF65-F5344CB8AC3E}">
        <p14:creationId xmlns:p14="http://schemas.microsoft.com/office/powerpoint/2010/main" val="30484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" y="4931572"/>
            <a:ext cx="8785225" cy="215999"/>
          </a:xfrm>
          <a:prstGeom prst="rect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146099" y="4926838"/>
            <a:ext cx="501465" cy="2159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2FE643-ABAA-6840-841C-68F747220AB1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2289401" y="4943305"/>
            <a:ext cx="7539183" cy="22073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cap="all" dirty="0"/>
              <a:t>Fakultät für Maschinenbau und Schiffstechnik | Lehrstuhl für Leichtbau | </a:t>
            </a:r>
            <a:r>
              <a:rPr lang="de-DE" dirty="0"/>
              <a:t>Prof. Weißgraeber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840" y="4926838"/>
            <a:ext cx="452386" cy="21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7" y="771550"/>
            <a:ext cx="8785225" cy="41044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40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756" y="167915"/>
            <a:ext cx="2409953" cy="492945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853FE502-4AD0-066B-FB31-ACE64DC546C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383536" y="282231"/>
            <a:ext cx="1404156" cy="2643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5493110-F017-075B-69D2-23DACD9F5391}"/>
              </a:ext>
            </a:extLst>
          </p:cNvPr>
          <p:cNvSpPr txBox="1"/>
          <p:nvPr userDrawn="1"/>
        </p:nvSpPr>
        <p:spPr>
          <a:xfrm>
            <a:off x="793650" y="4942800"/>
            <a:ext cx="1548166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  <a:latin typeface="+mj-lt"/>
              </a:rPr>
              <a:t>UNIVERSITÄT ROSTOCK </a:t>
            </a:r>
            <a:r>
              <a:rPr lang="de-DE" sz="800" dirty="0">
                <a:solidFill>
                  <a:schemeClr val="bg1"/>
                </a:solidFill>
                <a:latin typeface="+mj-lt"/>
              </a:rPr>
              <a:t>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4" r:id="rId2"/>
    <p:sldLayoutId id="2147483663" r:id="rId3"/>
    <p:sldLayoutId id="2147483680" r:id="rId4"/>
    <p:sldLayoutId id="2147483673" r:id="rId5"/>
    <p:sldLayoutId id="2147483672" r:id="rId6"/>
    <p:sldLayoutId id="2147483671" r:id="rId7"/>
    <p:sldLayoutId id="2147483674" r:id="rId8"/>
    <p:sldLayoutId id="2147483675" r:id="rId9"/>
    <p:sldLayoutId id="2147483676" r:id="rId10"/>
    <p:sldLayoutId id="2147483682" r:id="rId11"/>
    <p:sldLayoutId id="2147483677" r:id="rId12"/>
    <p:sldLayoutId id="2147483683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D753A3DA-4723-E5E7-0839-9AF4E09D78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D7D0BC-2174-2150-0C13-42F6D827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A51752-7D01-222B-2986-2E066E3766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626D43-A4CA-6942-975A-121AA788E210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106B04-7964-2698-8D22-89B79BCE7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0F3668-8489-BC08-BB86-A1A7ED6ABB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233ACA8-74ED-F34E-22CD-A08AEAF132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2965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5233D02-B290-D618-1140-49380091F6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A0D5A1-407E-AB6A-09FC-A32FD8E2C8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5FD3177-E65C-7924-8EC4-A20C68F3DC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539D240-1BA4-8924-0D41-BCDE49465C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6249FB4-45E9-2A90-8C39-5C62BD2DB0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8A7D2C3-B589-0EFE-FAF0-B8B174C121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BA326DB-6822-46C1-39F9-BA54BD92B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026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C2C393-B426-671F-BEE5-1F07AB573B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1A26CC-3809-620A-2D34-DD29EA2BE7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5BCF24-21B6-27F8-8F56-8AEDFEDA0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CF0BF33-E13A-CFD6-EDB0-B11727DF854E}"/>
              </a:ext>
            </a:extLst>
          </p:cNvPr>
          <p:cNvGrpSpPr/>
          <p:nvPr/>
        </p:nvGrpSpPr>
        <p:grpSpPr>
          <a:xfrm>
            <a:off x="202464" y="1171564"/>
            <a:ext cx="2086937" cy="3312368"/>
            <a:chOff x="6270171" y="1459966"/>
            <a:chExt cx="2213002" cy="3788229"/>
          </a:xfrm>
          <a:solidFill>
            <a:srgbClr val="004A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bgerundetes Rechteck 12">
              <a:extLst>
                <a:ext uri="{FF2B5EF4-FFF2-40B4-BE49-F238E27FC236}">
                  <a16:creationId xmlns:a16="http://schemas.microsoft.com/office/drawing/2014/main" id="{58CCB4BD-D035-39BE-14CF-B727B7233B4F}"/>
                </a:ext>
              </a:extLst>
            </p:cNvPr>
            <p:cNvSpPr/>
            <p:nvPr userDrawn="1"/>
          </p:nvSpPr>
          <p:spPr>
            <a:xfrm>
              <a:off x="6270171" y="1459966"/>
              <a:ext cx="2213002" cy="3788229"/>
            </a:xfrm>
            <a:prstGeom prst="roundRect">
              <a:avLst>
                <a:gd name="adj" fmla="val 118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tlCol="0" anchor="t"/>
            <a:lstStyle/>
            <a:p>
              <a:r>
                <a:rPr lang="de-DE" sz="1800" b="1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Störertext</a:t>
              </a:r>
              <a:endParaRPr lang="de-DE" sz="1800" b="1" dirty="0">
                <a:solidFill>
                  <a:schemeClr val="bg1"/>
                </a:solidFill>
                <a:latin typeface="Arial Narrow" panose="020B0604020202020204" pitchFamily="34" charset="0"/>
              </a:endParaRPr>
            </a:p>
            <a:p>
              <a:endParaRPr lang="de-DE" sz="1800" b="1" dirty="0">
                <a:solidFill>
                  <a:schemeClr val="bg1"/>
                </a:solidFill>
                <a:latin typeface="Arial Narrow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DE" sz="1800" dirty="0">
                <a:solidFill>
                  <a:schemeClr val="bg1"/>
                </a:solidFill>
                <a:latin typeface="Arial Narrow" panose="020B0604020202020204" pitchFamily="34" charset="0"/>
              </a:endParaRPr>
            </a:p>
            <a:p>
              <a:pPr algn="ctr"/>
              <a:endParaRPr lang="de-DE" sz="180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DD4E36B-8A78-E4F9-41E5-95CC642FCF2B}"/>
                </a:ext>
              </a:extLst>
            </p:cNvPr>
            <p:cNvSpPr/>
            <p:nvPr/>
          </p:nvSpPr>
          <p:spPr>
            <a:xfrm>
              <a:off x="6270171" y="4955420"/>
              <a:ext cx="662881" cy="2927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8A99E4D-599F-2A80-53B3-0E88B1883825}"/>
              </a:ext>
            </a:extLst>
          </p:cNvPr>
          <p:cNvGrpSpPr/>
          <p:nvPr/>
        </p:nvGrpSpPr>
        <p:grpSpPr>
          <a:xfrm>
            <a:off x="2397110" y="1177909"/>
            <a:ext cx="3063595" cy="1723716"/>
            <a:chOff x="2771800" y="1208074"/>
            <a:chExt cx="3063595" cy="1723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bgerundetes Rechteck 59">
              <a:extLst>
                <a:ext uri="{FF2B5EF4-FFF2-40B4-BE49-F238E27FC236}">
                  <a16:creationId xmlns:a16="http://schemas.microsoft.com/office/drawing/2014/main" id="{2C3694DD-B4A2-A8A9-2829-075DFC875DE5}"/>
                </a:ext>
              </a:extLst>
            </p:cNvPr>
            <p:cNvSpPr/>
            <p:nvPr/>
          </p:nvSpPr>
          <p:spPr>
            <a:xfrm>
              <a:off x="2771800" y="1208074"/>
              <a:ext cx="3063595" cy="1723716"/>
            </a:xfrm>
            <a:prstGeom prst="roundRect">
              <a:avLst>
                <a:gd name="adj" fmla="val 12766"/>
              </a:avLst>
            </a:prstGeom>
            <a:solidFill>
              <a:srgbClr val="00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44000" rtlCol="0" anchor="t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FA3E135-049A-1869-EA76-EBCB3B358FBF}"/>
                </a:ext>
              </a:extLst>
            </p:cNvPr>
            <p:cNvSpPr/>
            <p:nvPr/>
          </p:nvSpPr>
          <p:spPr>
            <a:xfrm>
              <a:off x="2771800" y="2715766"/>
              <a:ext cx="432048" cy="216024"/>
            </a:xfrm>
            <a:prstGeom prst="rect">
              <a:avLst/>
            </a:prstGeom>
            <a:solidFill>
              <a:srgbClr val="00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77B6306-3D1C-1F81-97B1-41567418204A}"/>
              </a:ext>
            </a:extLst>
          </p:cNvPr>
          <p:cNvGrpSpPr/>
          <p:nvPr/>
        </p:nvGrpSpPr>
        <p:grpSpPr>
          <a:xfrm>
            <a:off x="2397110" y="3179228"/>
            <a:ext cx="3063595" cy="983504"/>
            <a:chOff x="2771800" y="3209393"/>
            <a:chExt cx="3063595" cy="983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Abgerundetes Rechteck 32">
              <a:extLst>
                <a:ext uri="{FF2B5EF4-FFF2-40B4-BE49-F238E27FC236}">
                  <a16:creationId xmlns:a16="http://schemas.microsoft.com/office/drawing/2014/main" id="{9272B6DA-6B0F-F6A2-B697-3896D9A280E9}"/>
                </a:ext>
              </a:extLst>
            </p:cNvPr>
            <p:cNvSpPr/>
            <p:nvPr/>
          </p:nvSpPr>
          <p:spPr>
            <a:xfrm>
              <a:off x="2771800" y="3209393"/>
              <a:ext cx="3063595" cy="983504"/>
            </a:xfrm>
            <a:prstGeom prst="roundRect">
              <a:avLst/>
            </a:prstGeom>
            <a:solidFill>
              <a:srgbClr val="00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556D319B-6714-54FC-88D9-1FE47C137274}"/>
                </a:ext>
              </a:extLst>
            </p:cNvPr>
            <p:cNvSpPr/>
            <p:nvPr/>
          </p:nvSpPr>
          <p:spPr>
            <a:xfrm>
              <a:off x="2771800" y="4011910"/>
              <a:ext cx="216024" cy="180987"/>
            </a:xfrm>
            <a:prstGeom prst="rect">
              <a:avLst/>
            </a:prstGeom>
            <a:solidFill>
              <a:srgbClr val="00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56AF221-C166-8205-2A60-3758EF43F695}"/>
              </a:ext>
            </a:extLst>
          </p:cNvPr>
          <p:cNvGrpSpPr/>
          <p:nvPr/>
        </p:nvGrpSpPr>
        <p:grpSpPr>
          <a:xfrm>
            <a:off x="5709771" y="3019813"/>
            <a:ext cx="1598533" cy="1568162"/>
            <a:chOff x="367644" y="4188542"/>
            <a:chExt cx="1944000" cy="1944000"/>
          </a:xfrm>
          <a:solidFill>
            <a:srgbClr val="004A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bgerundetes Rechteck 25">
              <a:extLst>
                <a:ext uri="{FF2B5EF4-FFF2-40B4-BE49-F238E27FC236}">
                  <a16:creationId xmlns:a16="http://schemas.microsoft.com/office/drawing/2014/main" id="{5E352679-4DE1-0B0F-EAF8-A45479690525}"/>
                </a:ext>
              </a:extLst>
            </p:cNvPr>
            <p:cNvSpPr/>
            <p:nvPr/>
          </p:nvSpPr>
          <p:spPr>
            <a:xfrm>
              <a:off x="367644" y="4188542"/>
              <a:ext cx="1944000" cy="1944000"/>
            </a:xfrm>
            <a:prstGeom prst="roundRect">
              <a:avLst>
                <a:gd name="adj" fmla="val 111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blablabla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4BF2F7D-728D-A8EE-988C-4C4D829E81D0}"/>
                </a:ext>
              </a:extLst>
            </p:cNvPr>
            <p:cNvSpPr/>
            <p:nvPr/>
          </p:nvSpPr>
          <p:spPr>
            <a:xfrm>
              <a:off x="1497138" y="5919721"/>
              <a:ext cx="814506" cy="2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76517F7-10CA-2C73-8572-774CCFD2D58C}"/>
              </a:ext>
            </a:extLst>
          </p:cNvPr>
          <p:cNvGrpSpPr/>
          <p:nvPr/>
        </p:nvGrpSpPr>
        <p:grpSpPr>
          <a:xfrm>
            <a:off x="5792483" y="1180383"/>
            <a:ext cx="2213002" cy="1718768"/>
            <a:chOff x="5792483" y="1180383"/>
            <a:chExt cx="2213002" cy="17187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Abgerundetes Rechteck 13">
              <a:extLst>
                <a:ext uri="{FF2B5EF4-FFF2-40B4-BE49-F238E27FC236}">
                  <a16:creationId xmlns:a16="http://schemas.microsoft.com/office/drawing/2014/main" id="{8E896E4B-6A61-7497-27F9-E15D433CBB2A}"/>
                </a:ext>
              </a:extLst>
            </p:cNvPr>
            <p:cNvSpPr/>
            <p:nvPr/>
          </p:nvSpPr>
          <p:spPr>
            <a:xfrm>
              <a:off x="5792483" y="1180383"/>
              <a:ext cx="2213002" cy="1718768"/>
            </a:xfrm>
            <a:prstGeom prst="roundRect">
              <a:avLst>
                <a:gd name="adj" fmla="val 11067"/>
              </a:avLst>
            </a:prstGeom>
            <a:solidFill>
              <a:srgbClr val="00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800" dirty="0" err="1">
                  <a:solidFill>
                    <a:srgbClr val="FFFFFF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rgbClr val="FFFFFF"/>
                  </a:solidFill>
                  <a:latin typeface="Arial Narrow" panose="020B0604020202020204" pitchFamily="34" charset="0"/>
                </a:rPr>
                <a:t> Ipsum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F9B3B52-7C66-63B7-2735-B8484BF23599}"/>
                </a:ext>
              </a:extLst>
            </p:cNvPr>
            <p:cNvSpPr/>
            <p:nvPr/>
          </p:nvSpPr>
          <p:spPr>
            <a:xfrm>
              <a:off x="7190978" y="2699800"/>
              <a:ext cx="814507" cy="197081"/>
            </a:xfrm>
            <a:prstGeom prst="rect">
              <a:avLst/>
            </a:prstGeom>
            <a:solidFill>
              <a:srgbClr val="00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8434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C2C393-B426-671F-BEE5-1F07AB573B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1A26CC-3809-620A-2D34-DD29EA2BE7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5BCF24-21B6-27F8-8F56-8AEDFEDA0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CF0BF33-E13A-CFD6-EDB0-B11727DF854E}"/>
              </a:ext>
            </a:extLst>
          </p:cNvPr>
          <p:cNvGrpSpPr/>
          <p:nvPr/>
        </p:nvGrpSpPr>
        <p:grpSpPr>
          <a:xfrm>
            <a:off x="202464" y="1171564"/>
            <a:ext cx="2086937" cy="3312368"/>
            <a:chOff x="6270171" y="1459966"/>
            <a:chExt cx="2213002" cy="3788229"/>
          </a:xfrm>
          <a:solidFill>
            <a:srgbClr val="0081C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" name="Abgerundetes Rechteck 12">
              <a:extLst>
                <a:ext uri="{FF2B5EF4-FFF2-40B4-BE49-F238E27FC236}">
                  <a16:creationId xmlns:a16="http://schemas.microsoft.com/office/drawing/2014/main" id="{58CCB4BD-D035-39BE-14CF-B727B7233B4F}"/>
                </a:ext>
              </a:extLst>
            </p:cNvPr>
            <p:cNvSpPr/>
            <p:nvPr userDrawn="1"/>
          </p:nvSpPr>
          <p:spPr>
            <a:xfrm>
              <a:off x="6270171" y="1459966"/>
              <a:ext cx="2213002" cy="3788229"/>
            </a:xfrm>
            <a:prstGeom prst="roundRect">
              <a:avLst>
                <a:gd name="adj" fmla="val 118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tlCol="0" anchor="t"/>
            <a:lstStyle/>
            <a:p>
              <a:r>
                <a:rPr lang="de-DE" sz="1800" b="1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Störertext</a:t>
              </a:r>
              <a:endParaRPr lang="de-DE" sz="1800" b="1" dirty="0">
                <a:solidFill>
                  <a:schemeClr val="bg1"/>
                </a:solidFill>
                <a:latin typeface="Arial Narrow" panose="020B0604020202020204" pitchFamily="34" charset="0"/>
              </a:endParaRPr>
            </a:p>
            <a:p>
              <a:endParaRPr lang="de-DE" sz="1800" b="1" dirty="0">
                <a:solidFill>
                  <a:schemeClr val="bg1"/>
                </a:solidFill>
                <a:latin typeface="Arial Narrow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DE" sz="1800" dirty="0">
                <a:solidFill>
                  <a:schemeClr val="bg1"/>
                </a:solidFill>
                <a:latin typeface="Arial Narrow" panose="020B0604020202020204" pitchFamily="34" charset="0"/>
              </a:endParaRPr>
            </a:p>
            <a:p>
              <a:pPr algn="ctr"/>
              <a:endParaRPr lang="de-DE" sz="180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DD4E36B-8A78-E4F9-41E5-95CC642FCF2B}"/>
                </a:ext>
              </a:extLst>
            </p:cNvPr>
            <p:cNvSpPr/>
            <p:nvPr/>
          </p:nvSpPr>
          <p:spPr>
            <a:xfrm>
              <a:off x="6270171" y="4955420"/>
              <a:ext cx="662881" cy="2927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8A99E4D-599F-2A80-53B3-0E88B1883825}"/>
              </a:ext>
            </a:extLst>
          </p:cNvPr>
          <p:cNvGrpSpPr/>
          <p:nvPr/>
        </p:nvGrpSpPr>
        <p:grpSpPr>
          <a:xfrm>
            <a:off x="2397110" y="1177909"/>
            <a:ext cx="3063595" cy="1723716"/>
            <a:chOff x="2771800" y="1208074"/>
            <a:chExt cx="3063595" cy="1723716"/>
          </a:xfrm>
          <a:solidFill>
            <a:srgbClr val="0081C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" name="Abgerundetes Rechteck 59">
              <a:extLst>
                <a:ext uri="{FF2B5EF4-FFF2-40B4-BE49-F238E27FC236}">
                  <a16:creationId xmlns:a16="http://schemas.microsoft.com/office/drawing/2014/main" id="{2C3694DD-B4A2-A8A9-2829-075DFC875DE5}"/>
                </a:ext>
              </a:extLst>
            </p:cNvPr>
            <p:cNvSpPr/>
            <p:nvPr/>
          </p:nvSpPr>
          <p:spPr>
            <a:xfrm>
              <a:off x="2771800" y="1208074"/>
              <a:ext cx="3063595" cy="1723716"/>
            </a:xfrm>
            <a:prstGeom prst="roundRect">
              <a:avLst>
                <a:gd name="adj" fmla="val 127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44000" rtlCol="0" anchor="t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FA3E135-049A-1869-EA76-EBCB3B358FBF}"/>
                </a:ext>
              </a:extLst>
            </p:cNvPr>
            <p:cNvSpPr/>
            <p:nvPr/>
          </p:nvSpPr>
          <p:spPr>
            <a:xfrm>
              <a:off x="2771800" y="2715766"/>
              <a:ext cx="432048" cy="216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77B6306-3D1C-1F81-97B1-41567418204A}"/>
              </a:ext>
            </a:extLst>
          </p:cNvPr>
          <p:cNvGrpSpPr/>
          <p:nvPr/>
        </p:nvGrpSpPr>
        <p:grpSpPr>
          <a:xfrm>
            <a:off x="2397110" y="3179228"/>
            <a:ext cx="3063595" cy="983504"/>
            <a:chOff x="2771800" y="3209393"/>
            <a:chExt cx="3063595" cy="983504"/>
          </a:xfrm>
          <a:solidFill>
            <a:srgbClr val="0081C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Abgerundetes Rechteck 32">
              <a:extLst>
                <a:ext uri="{FF2B5EF4-FFF2-40B4-BE49-F238E27FC236}">
                  <a16:creationId xmlns:a16="http://schemas.microsoft.com/office/drawing/2014/main" id="{9272B6DA-6B0F-F6A2-B697-3896D9A280E9}"/>
                </a:ext>
              </a:extLst>
            </p:cNvPr>
            <p:cNvSpPr/>
            <p:nvPr/>
          </p:nvSpPr>
          <p:spPr>
            <a:xfrm>
              <a:off x="2771800" y="3209393"/>
              <a:ext cx="3063595" cy="9835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556D319B-6714-54FC-88D9-1FE47C137274}"/>
                </a:ext>
              </a:extLst>
            </p:cNvPr>
            <p:cNvSpPr/>
            <p:nvPr/>
          </p:nvSpPr>
          <p:spPr>
            <a:xfrm>
              <a:off x="2771800" y="4011910"/>
              <a:ext cx="216024" cy="1809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56AF221-C166-8205-2A60-3758EF43F695}"/>
              </a:ext>
            </a:extLst>
          </p:cNvPr>
          <p:cNvGrpSpPr/>
          <p:nvPr/>
        </p:nvGrpSpPr>
        <p:grpSpPr>
          <a:xfrm>
            <a:off x="5709771" y="3019813"/>
            <a:ext cx="1598533" cy="1568162"/>
            <a:chOff x="367644" y="4188542"/>
            <a:chExt cx="1944000" cy="1944000"/>
          </a:xfrm>
          <a:solidFill>
            <a:srgbClr val="0081C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Abgerundetes Rechteck 25">
              <a:extLst>
                <a:ext uri="{FF2B5EF4-FFF2-40B4-BE49-F238E27FC236}">
                  <a16:creationId xmlns:a16="http://schemas.microsoft.com/office/drawing/2014/main" id="{5E352679-4DE1-0B0F-EAF8-A45479690525}"/>
                </a:ext>
              </a:extLst>
            </p:cNvPr>
            <p:cNvSpPr/>
            <p:nvPr/>
          </p:nvSpPr>
          <p:spPr>
            <a:xfrm>
              <a:off x="367644" y="4188542"/>
              <a:ext cx="1944000" cy="1944000"/>
            </a:xfrm>
            <a:prstGeom prst="roundRect">
              <a:avLst>
                <a:gd name="adj" fmla="val 111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blablabla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4BF2F7D-728D-A8EE-988C-4C4D829E81D0}"/>
                </a:ext>
              </a:extLst>
            </p:cNvPr>
            <p:cNvSpPr/>
            <p:nvPr/>
          </p:nvSpPr>
          <p:spPr>
            <a:xfrm>
              <a:off x="1497138" y="5919721"/>
              <a:ext cx="814506" cy="2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76517F7-10CA-2C73-8572-774CCFD2D58C}"/>
              </a:ext>
            </a:extLst>
          </p:cNvPr>
          <p:cNvGrpSpPr/>
          <p:nvPr/>
        </p:nvGrpSpPr>
        <p:grpSpPr>
          <a:xfrm>
            <a:off x="5792483" y="1180383"/>
            <a:ext cx="2213002" cy="1718768"/>
            <a:chOff x="5792483" y="1180383"/>
            <a:chExt cx="2213002" cy="1718768"/>
          </a:xfrm>
          <a:solidFill>
            <a:srgbClr val="0081C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Abgerundetes Rechteck 13">
              <a:extLst>
                <a:ext uri="{FF2B5EF4-FFF2-40B4-BE49-F238E27FC236}">
                  <a16:creationId xmlns:a16="http://schemas.microsoft.com/office/drawing/2014/main" id="{8E896E4B-6A61-7497-27F9-E15D433CBB2A}"/>
                </a:ext>
              </a:extLst>
            </p:cNvPr>
            <p:cNvSpPr/>
            <p:nvPr/>
          </p:nvSpPr>
          <p:spPr>
            <a:xfrm>
              <a:off x="5792483" y="1180383"/>
              <a:ext cx="2213002" cy="1718768"/>
            </a:xfrm>
            <a:prstGeom prst="roundRect">
              <a:avLst>
                <a:gd name="adj" fmla="val 110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800" dirty="0" err="1">
                  <a:solidFill>
                    <a:srgbClr val="FFFFFF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rgbClr val="FFFFFF"/>
                  </a:solidFill>
                  <a:latin typeface="Arial Narrow" panose="020B0604020202020204" pitchFamily="34" charset="0"/>
                </a:rPr>
                <a:t> Ipsum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F9B3B52-7C66-63B7-2735-B8484BF23599}"/>
                </a:ext>
              </a:extLst>
            </p:cNvPr>
            <p:cNvSpPr/>
            <p:nvPr/>
          </p:nvSpPr>
          <p:spPr>
            <a:xfrm>
              <a:off x="7190978" y="2699800"/>
              <a:ext cx="814507" cy="197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9127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C2C393-B426-671F-BEE5-1F07AB573B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1A26CC-3809-620A-2D34-DD29EA2BE7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5BCF24-21B6-27F8-8F56-8AEDFEDA0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CF0BF33-E13A-CFD6-EDB0-B11727DF854E}"/>
              </a:ext>
            </a:extLst>
          </p:cNvPr>
          <p:cNvGrpSpPr/>
          <p:nvPr/>
        </p:nvGrpSpPr>
        <p:grpSpPr>
          <a:xfrm>
            <a:off x="202464" y="1171564"/>
            <a:ext cx="2086937" cy="3312368"/>
            <a:chOff x="6270171" y="1459966"/>
            <a:chExt cx="2213002" cy="3788229"/>
          </a:xfrm>
          <a:solidFill>
            <a:schemeClr val="bg1">
              <a:lumMod val="6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" name="Abgerundetes Rechteck 12">
              <a:extLst>
                <a:ext uri="{FF2B5EF4-FFF2-40B4-BE49-F238E27FC236}">
                  <a16:creationId xmlns:a16="http://schemas.microsoft.com/office/drawing/2014/main" id="{58CCB4BD-D035-39BE-14CF-B727B7233B4F}"/>
                </a:ext>
              </a:extLst>
            </p:cNvPr>
            <p:cNvSpPr/>
            <p:nvPr userDrawn="1"/>
          </p:nvSpPr>
          <p:spPr>
            <a:xfrm>
              <a:off x="6270171" y="1459966"/>
              <a:ext cx="2213002" cy="3788229"/>
            </a:xfrm>
            <a:prstGeom prst="roundRect">
              <a:avLst>
                <a:gd name="adj" fmla="val 118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tlCol="0" anchor="t"/>
            <a:lstStyle/>
            <a:p>
              <a:r>
                <a:rPr lang="de-DE" sz="1800" b="1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Störertext</a:t>
              </a:r>
              <a:endParaRPr lang="de-DE" sz="1800" b="1" dirty="0">
                <a:solidFill>
                  <a:schemeClr val="bg1"/>
                </a:solidFill>
                <a:latin typeface="Arial Narrow" panose="020B0604020202020204" pitchFamily="34" charset="0"/>
              </a:endParaRPr>
            </a:p>
            <a:p>
              <a:endParaRPr lang="de-DE" sz="1800" b="1" dirty="0">
                <a:solidFill>
                  <a:schemeClr val="bg1"/>
                </a:solidFill>
                <a:latin typeface="Arial Narrow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 err="1">
                  <a:solidFill>
                    <a:schemeClr val="bg1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chemeClr val="bg1"/>
                  </a:solidFill>
                  <a:latin typeface="Arial Narrow" panose="020B0604020202020204" pitchFamily="34" charset="0"/>
                </a:rPr>
                <a:t> Ipsum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DE" sz="1800" dirty="0">
                <a:solidFill>
                  <a:schemeClr val="bg1"/>
                </a:solidFill>
                <a:latin typeface="Arial Narrow" panose="020B0604020202020204" pitchFamily="34" charset="0"/>
              </a:endParaRPr>
            </a:p>
            <a:p>
              <a:pPr algn="ctr"/>
              <a:endParaRPr lang="de-DE" sz="180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DD4E36B-8A78-E4F9-41E5-95CC642FCF2B}"/>
                </a:ext>
              </a:extLst>
            </p:cNvPr>
            <p:cNvSpPr/>
            <p:nvPr/>
          </p:nvSpPr>
          <p:spPr>
            <a:xfrm>
              <a:off x="6270171" y="4955420"/>
              <a:ext cx="662881" cy="2927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8A99E4D-599F-2A80-53B3-0E88B1883825}"/>
              </a:ext>
            </a:extLst>
          </p:cNvPr>
          <p:cNvGrpSpPr/>
          <p:nvPr/>
        </p:nvGrpSpPr>
        <p:grpSpPr>
          <a:xfrm>
            <a:off x="2397110" y="1177909"/>
            <a:ext cx="3063595" cy="1723716"/>
            <a:chOff x="2771800" y="1208074"/>
            <a:chExt cx="3063595" cy="1723716"/>
          </a:xfrm>
          <a:solidFill>
            <a:schemeClr val="bg1">
              <a:lumMod val="6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" name="Abgerundetes Rechteck 59">
              <a:extLst>
                <a:ext uri="{FF2B5EF4-FFF2-40B4-BE49-F238E27FC236}">
                  <a16:creationId xmlns:a16="http://schemas.microsoft.com/office/drawing/2014/main" id="{2C3694DD-B4A2-A8A9-2829-075DFC875DE5}"/>
                </a:ext>
              </a:extLst>
            </p:cNvPr>
            <p:cNvSpPr/>
            <p:nvPr/>
          </p:nvSpPr>
          <p:spPr>
            <a:xfrm>
              <a:off x="2771800" y="1208074"/>
              <a:ext cx="3063595" cy="1723716"/>
            </a:xfrm>
            <a:prstGeom prst="roundRect">
              <a:avLst>
                <a:gd name="adj" fmla="val 127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44000" rtlCol="0" anchor="t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FA3E135-049A-1869-EA76-EBCB3B358FBF}"/>
                </a:ext>
              </a:extLst>
            </p:cNvPr>
            <p:cNvSpPr/>
            <p:nvPr/>
          </p:nvSpPr>
          <p:spPr>
            <a:xfrm>
              <a:off x="2771800" y="2715766"/>
              <a:ext cx="432048" cy="216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77B6306-3D1C-1F81-97B1-41567418204A}"/>
              </a:ext>
            </a:extLst>
          </p:cNvPr>
          <p:cNvGrpSpPr/>
          <p:nvPr/>
        </p:nvGrpSpPr>
        <p:grpSpPr>
          <a:xfrm>
            <a:off x="2397110" y="3179228"/>
            <a:ext cx="3063595" cy="983504"/>
            <a:chOff x="2771800" y="3209393"/>
            <a:chExt cx="3063595" cy="983504"/>
          </a:xfrm>
          <a:solidFill>
            <a:schemeClr val="bg1">
              <a:lumMod val="6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Abgerundetes Rechteck 32">
              <a:extLst>
                <a:ext uri="{FF2B5EF4-FFF2-40B4-BE49-F238E27FC236}">
                  <a16:creationId xmlns:a16="http://schemas.microsoft.com/office/drawing/2014/main" id="{9272B6DA-6B0F-F6A2-B697-3896D9A280E9}"/>
                </a:ext>
              </a:extLst>
            </p:cNvPr>
            <p:cNvSpPr/>
            <p:nvPr/>
          </p:nvSpPr>
          <p:spPr>
            <a:xfrm>
              <a:off x="2771800" y="3209393"/>
              <a:ext cx="3063595" cy="9835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556D319B-6714-54FC-88D9-1FE47C137274}"/>
                </a:ext>
              </a:extLst>
            </p:cNvPr>
            <p:cNvSpPr/>
            <p:nvPr/>
          </p:nvSpPr>
          <p:spPr>
            <a:xfrm>
              <a:off x="2771800" y="4011910"/>
              <a:ext cx="216024" cy="1809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56AF221-C166-8205-2A60-3758EF43F695}"/>
              </a:ext>
            </a:extLst>
          </p:cNvPr>
          <p:cNvGrpSpPr/>
          <p:nvPr/>
        </p:nvGrpSpPr>
        <p:grpSpPr>
          <a:xfrm>
            <a:off x="5709771" y="3019813"/>
            <a:ext cx="1598533" cy="1568162"/>
            <a:chOff x="367644" y="4188542"/>
            <a:chExt cx="1944000" cy="1944000"/>
          </a:xfrm>
          <a:solidFill>
            <a:schemeClr val="bg1">
              <a:lumMod val="6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Abgerundetes Rechteck 25">
              <a:extLst>
                <a:ext uri="{FF2B5EF4-FFF2-40B4-BE49-F238E27FC236}">
                  <a16:creationId xmlns:a16="http://schemas.microsoft.com/office/drawing/2014/main" id="{5E352679-4DE1-0B0F-EAF8-A45479690525}"/>
                </a:ext>
              </a:extLst>
            </p:cNvPr>
            <p:cNvSpPr/>
            <p:nvPr/>
          </p:nvSpPr>
          <p:spPr>
            <a:xfrm>
              <a:off x="367644" y="4188542"/>
              <a:ext cx="1944000" cy="1944000"/>
            </a:xfrm>
            <a:prstGeom prst="roundRect">
              <a:avLst>
                <a:gd name="adj" fmla="val 111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blablabla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4BF2F7D-728D-A8EE-988C-4C4D829E81D0}"/>
                </a:ext>
              </a:extLst>
            </p:cNvPr>
            <p:cNvSpPr/>
            <p:nvPr/>
          </p:nvSpPr>
          <p:spPr>
            <a:xfrm>
              <a:off x="1497138" y="5919721"/>
              <a:ext cx="814506" cy="212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76517F7-10CA-2C73-8572-774CCFD2D58C}"/>
              </a:ext>
            </a:extLst>
          </p:cNvPr>
          <p:cNvGrpSpPr/>
          <p:nvPr/>
        </p:nvGrpSpPr>
        <p:grpSpPr>
          <a:xfrm>
            <a:off x="5792483" y="1180383"/>
            <a:ext cx="2213002" cy="1718768"/>
            <a:chOff x="5792483" y="1180383"/>
            <a:chExt cx="2213002" cy="1718768"/>
          </a:xfrm>
          <a:solidFill>
            <a:schemeClr val="bg1">
              <a:lumMod val="6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Abgerundetes Rechteck 13">
              <a:extLst>
                <a:ext uri="{FF2B5EF4-FFF2-40B4-BE49-F238E27FC236}">
                  <a16:creationId xmlns:a16="http://schemas.microsoft.com/office/drawing/2014/main" id="{8E896E4B-6A61-7497-27F9-E15D433CBB2A}"/>
                </a:ext>
              </a:extLst>
            </p:cNvPr>
            <p:cNvSpPr/>
            <p:nvPr/>
          </p:nvSpPr>
          <p:spPr>
            <a:xfrm>
              <a:off x="5792483" y="1180383"/>
              <a:ext cx="2213002" cy="1718768"/>
            </a:xfrm>
            <a:prstGeom prst="roundRect">
              <a:avLst>
                <a:gd name="adj" fmla="val 110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Störertext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Lorem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+mn-cs"/>
                </a:rPr>
                <a:t> Ipsum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800" dirty="0" err="1">
                  <a:solidFill>
                    <a:srgbClr val="FFFFFF"/>
                  </a:solidFill>
                  <a:latin typeface="Arial Narrow" panose="020B0604020202020204" pitchFamily="34" charset="0"/>
                </a:rPr>
                <a:t>Lorem</a:t>
              </a:r>
              <a:r>
                <a:rPr lang="de-DE" sz="1800" dirty="0">
                  <a:solidFill>
                    <a:srgbClr val="FFFFFF"/>
                  </a:solidFill>
                  <a:latin typeface="Arial Narrow" panose="020B0604020202020204" pitchFamily="34" charset="0"/>
                </a:rPr>
                <a:t> Ipsum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F9B3B52-7C66-63B7-2735-B8484BF23599}"/>
                </a:ext>
              </a:extLst>
            </p:cNvPr>
            <p:cNvSpPr/>
            <p:nvPr/>
          </p:nvSpPr>
          <p:spPr>
            <a:xfrm>
              <a:off x="7190978" y="2699800"/>
              <a:ext cx="814507" cy="197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4371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69A7076-020B-1229-7499-10D5090C38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A6ED8C-A707-6D70-3088-B56054B572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5E686C-3C54-DBB4-9F79-C2C6E6923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9581538-06D7-08B4-2304-6DC3F322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93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D4FE94-A92C-3D3B-FA34-713D55236A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C66BAA-0A1D-811C-CB8C-D3E4DFF3F4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09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ABCCC-0136-D27B-C3FC-DB546885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4E3851-5680-980E-0003-C6D486A05F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4FFCC3-0572-B98B-A3FA-A995A4946A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30FC62-FF81-464A-8CA0-A801C488AA80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BEB6535-FAF7-9311-7D08-4072EC3E69E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ED9468-5834-5A62-F92D-3D90450B7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3940162-6AE7-03A6-C257-C11D9E621F67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37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7E9EF-97EF-8420-9CAD-F019109A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38180E5-F098-3ABC-A399-BB915BC9F9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D35CEA-3FA2-213F-BC5A-B65DB24F68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30FC62-FF81-464A-8CA0-A801C488AA80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71B13FF-591B-65F3-9C30-28547CD8678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D3BFED-2EFC-0BF8-904B-0F04CCACD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410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C3B85C-6FEA-017D-7D98-39BB54C07F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0B15E3-A5A8-BFC0-5600-06C58FC781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30FC62-FF81-464A-8CA0-A801C488AA80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B2F27F-3111-EE74-6122-429C71650F9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03F5E4-2BAB-C65A-B4BD-481EA8ACC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8619EFE-F0EF-2524-D98C-7E8916DA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30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2291C-598A-206B-C24A-9EDC297D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F4BDC8-8EF7-1B8A-3523-63236A041FE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4B09B-1095-8B3A-5E82-FA13F36942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6E5EF5-CC80-BDF7-B447-6C95F967EB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8DDE69-A5DC-7445-8712-FBC50BE699CB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A9C783-329C-EA10-A078-44CDD9AC5BA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837F702-8201-304B-036F-30F369933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68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33E1C-AC1A-F43B-552E-D23A2B97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5E864A0-5471-FF53-21D2-DF7830748F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9200D1-7148-6F88-1592-2B161CFDC89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0EC207-AF30-5941-525A-B7C6FC87D4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B7A766-E71E-E26F-B2B0-5CA5B05271B3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FC71460-FF16-CDC5-E211-D6555EAD0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26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FB93E-5476-CC38-4B44-D95D3B78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0561EE-30B4-40D6-52EE-B40D26FBB59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282CD1-9633-59F5-4E14-E725BEC65D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B118D0B-3393-5AC7-15FD-D8514323B6D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117216D-BDE7-02C9-D142-9700A47557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EFF54E-B69D-5D41-B822-2117831EDEC3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59346C3-6870-F55F-03EC-23B668FCA22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F8858FA-C295-6879-1726-073B82D3CDE3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4ABA087-1F41-0180-87AD-FB64DA16D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60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6BDCE81-14CE-43EB-4F88-ADA35226FE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1EEF11-5BEA-CD3E-39D3-0311741C9A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D8D5E39-FCAB-4123-A505-FEE4C8E72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7A43AD-7403-5C6E-4267-9EAF7C310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CD22A2D-BD90-EC0B-E301-A3BB0A802852}"/>
              </a:ext>
            </a:extLst>
          </p:cNvPr>
          <p:cNvGrpSpPr/>
          <p:nvPr/>
        </p:nvGrpSpPr>
        <p:grpSpPr>
          <a:xfrm>
            <a:off x="5205102" y="1463116"/>
            <a:ext cx="3924436" cy="2826610"/>
            <a:chOff x="2771800" y="1208074"/>
            <a:chExt cx="3063595" cy="1723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Abgerundetes Rechteck 59">
              <a:extLst>
                <a:ext uri="{FF2B5EF4-FFF2-40B4-BE49-F238E27FC236}">
                  <a16:creationId xmlns:a16="http://schemas.microsoft.com/office/drawing/2014/main" id="{296778BC-5BD6-8109-8484-9C34EC41F5C9}"/>
                </a:ext>
              </a:extLst>
            </p:cNvPr>
            <p:cNvSpPr/>
            <p:nvPr/>
          </p:nvSpPr>
          <p:spPr>
            <a:xfrm>
              <a:off x="2771800" y="1208074"/>
              <a:ext cx="3063595" cy="1723716"/>
            </a:xfrm>
            <a:prstGeom prst="roundRect">
              <a:avLst>
                <a:gd name="adj" fmla="val 12766"/>
              </a:avLst>
            </a:prstGeom>
            <a:solidFill>
              <a:srgbClr val="00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44000" rtlCol="0" anchor="t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Bild mit einer Ecke abrunden: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Bild einfügen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Bildformat 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  <a:sym typeface="Wingdings" pitchFamily="2" charset="2"/>
                </a:rPr>
                <a:t>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Zuschneiden </a:t>
              </a:r>
              <a:r>
                <a:rPr lang="de-DE" sz="1800" dirty="0">
                  <a:solidFill>
                    <a:schemeClr val="bg1"/>
                  </a:solidFill>
                  <a:sym typeface="Wingdings" pitchFamily="2" charset="2"/>
                </a:rPr>
                <a:t>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 Auf Form zuschneiden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  <a:sym typeface="Wingdings" pitchFamily="2" charset="2"/>
                </a:rPr>
                <a:t>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 Rechteck mit einer runden Ecke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Runde Ecke schärfer machen: An gelbem Punkt nach links bzw. rechts schieben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50A1354-D956-F903-E412-63BDB3B296CB}"/>
                </a:ext>
              </a:extLst>
            </p:cNvPr>
            <p:cNvSpPr/>
            <p:nvPr/>
          </p:nvSpPr>
          <p:spPr>
            <a:xfrm>
              <a:off x="2771800" y="2715766"/>
              <a:ext cx="432048" cy="216024"/>
            </a:xfrm>
            <a:prstGeom prst="rect">
              <a:avLst/>
            </a:prstGeom>
            <a:solidFill>
              <a:srgbClr val="00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2247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D4AC6C3-53F8-888D-4E91-D6CAF8F542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789768-12AA-E622-37F3-1C1C7261DD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48F373-2990-B34F-81C4-7B62DD51C1FC}" type="datetime1">
              <a:rPr lang="de-DE" smtClean="0"/>
              <a:pPr/>
              <a:t>21.03.23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3BB5768-C8F8-487D-AF49-97445B07D3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06E30DE3-9C57-9B56-0B51-23141F46B1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F8F270-BDD0-7F7B-67F7-C173FBF2D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cap="all"/>
              <a:t>Fakultät für Maschinenbau und Schiffstechnik | Lehrstuhl für Leichtbau | </a:t>
            </a:r>
            <a:r>
              <a:rPr lang="de-DE"/>
              <a:t>Prof. Weißgraeber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703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b1ece72d89219e36302ecf71d514957acacc9"/>
</p:tagLst>
</file>

<file path=ppt/theme/theme1.xml><?xml version="1.0" encoding="utf-8"?>
<a:theme xmlns:a="http://schemas.openxmlformats.org/drawingml/2006/main" name="Universität">
  <a:themeElements>
    <a:clrScheme name="Maschinenbau und Schiffstechni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1C7"/>
      </a:accent1>
      <a:accent2>
        <a:srgbClr val="008BCC"/>
      </a:accent2>
      <a:accent3>
        <a:srgbClr val="0096D1"/>
      </a:accent3>
      <a:accent4>
        <a:srgbClr val="41A2D6"/>
      </a:accent4>
      <a:accent5>
        <a:srgbClr val="69AFDC"/>
      </a:accent5>
      <a:accent6>
        <a:srgbClr val="88BCE2"/>
      </a:accent6>
      <a:hlink>
        <a:srgbClr val="A4C9E8"/>
      </a:hlink>
      <a:folHlink>
        <a:srgbClr val="BDD7EE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26A26A6A19DE429955A4F2E7DD6042" ma:contentTypeVersion="2" ma:contentTypeDescription="Ein neues Dokument erstellen." ma:contentTypeScope="" ma:versionID="a9f3ebdb11fb8a0ceca4020dfb6affdf">
  <xsd:schema xmlns:xsd="http://www.w3.org/2001/XMLSchema" xmlns:xs="http://www.w3.org/2001/XMLSchema" xmlns:p="http://schemas.microsoft.com/office/2006/metadata/properties" xmlns:ns2="19433f9d-6eba-40b1-ba38-95db764ab1ef" targetNamespace="http://schemas.microsoft.com/office/2006/metadata/properties" ma:root="true" ma:fieldsID="f3a71b6d7de547f1dc425c7ec2b469a3" ns2:_="">
    <xsd:import namespace="19433f9d-6eba-40b1-ba38-95db764ab1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33f9d-6eba-40b1-ba38-95db764ab1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429FD9-D680-47CC-A193-FB06123D52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AC3275-B0D4-41C4-9CFA-DAE309EF0B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02355E-2272-4DB7-BBE4-A4D7D02A3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433f9d-6eba-40b1-ba38-95db764ab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335</Words>
  <Application>Microsoft Macintosh PowerPoint</Application>
  <PresentationFormat>Bildschirmpräsentation (16:9)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Wingdings</vt:lpstr>
      <vt:lpstr>Verdana</vt:lpstr>
      <vt:lpstr>SRH Text</vt:lpstr>
      <vt:lpstr>Symbol</vt:lpstr>
      <vt:lpstr>Arial Narrow</vt:lpstr>
      <vt:lpstr>Arial</vt:lpstr>
      <vt:lpstr>Times New Roman</vt:lpstr>
      <vt:lpstr>Universität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Philipp Weißgraeber</cp:lastModifiedBy>
  <cp:revision>1782</cp:revision>
  <cp:lastPrinted>2022-05-04T08:33:11Z</cp:lastPrinted>
  <dcterms:created xsi:type="dcterms:W3CDTF">2009-05-15T06:28:25Z</dcterms:created>
  <dcterms:modified xsi:type="dcterms:W3CDTF">2023-03-21T09:37:02Z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0x0101006426A26A6A19DE429955A4F2E7DD6042</vt:lpwstr>
  </property>
</Properties>
</file>